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35" r:id="rId2"/>
  </p:sldMasterIdLst>
  <p:notesMasterIdLst>
    <p:notesMasterId r:id="rId4"/>
  </p:notesMasterIdLst>
  <p:sldIdLst>
    <p:sldId id="383" r:id="rId3"/>
  </p:sldIdLst>
  <p:sldSz cx="10439400" cy="7559675"/>
  <p:notesSz cx="6888163" cy="100203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4740" userDrawn="1">
          <p15:clr>
            <a:srgbClr val="A4A3A4"/>
          </p15:clr>
        </p15:guide>
        <p15:guide id="5" orient="horz" pos="340" userDrawn="1">
          <p15:clr>
            <a:srgbClr val="A4A3A4"/>
          </p15:clr>
        </p15:guide>
        <p15:guide id="6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00B050"/>
    <a:srgbClr val="1CADE4"/>
    <a:srgbClr val="5BBEFB"/>
    <a:srgbClr val="012B9B"/>
    <a:srgbClr val="1D3DA3"/>
    <a:srgbClr val="2247C2"/>
    <a:srgbClr val="793D8B"/>
    <a:srgbClr val="0C82CA"/>
    <a:srgbClr val="C1C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6404" autoAdjust="0"/>
  </p:normalViewPr>
  <p:slideViewPr>
    <p:cSldViewPr snapToGrid="0">
      <p:cViewPr varScale="1">
        <p:scale>
          <a:sx n="99" d="100"/>
          <a:sy n="99" d="100"/>
        </p:scale>
        <p:origin x="1194" y="96"/>
      </p:cViewPr>
      <p:guideLst>
        <p:guide orient="horz" pos="4740"/>
        <p:guide orient="horz" pos="340"/>
        <p:guide pos="3288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592ED62-A49B-4A97-8495-5A6CB88D6D9D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52538"/>
            <a:ext cx="46688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FF20B68-44C0-41B4-9A46-DB5043EB0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4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0B68-44C0-41B4-9A46-DB5043EB0B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4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17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2933">
              <a:defRPr/>
            </a:pPr>
            <a:fld id="{B9BF01E7-F603-409F-8B3F-2F788E4C8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293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2933">
              <a:defRPr/>
            </a:pPr>
            <a:fld id="{826AC84E-9C7D-4653-B917-BCBBF2989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2933">
              <a:defRPr/>
            </a:pPr>
            <a:fld id="{B9BF01E7-F603-409F-8B3F-2F788E4C8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293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2933">
              <a:defRPr/>
            </a:pPr>
            <a:fld id="{826AC84E-9C7D-4653-B917-BCBBF2989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9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2933">
              <a:defRPr/>
            </a:pPr>
            <a:fld id="{B9BF01E7-F603-409F-8B3F-2F788E4C8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293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2933">
              <a:defRPr/>
            </a:pPr>
            <a:fld id="{826AC84E-9C7D-4653-B917-BCBBF2989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1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2933">
              <a:defRPr/>
            </a:pPr>
            <a:fld id="{B9BF01E7-F603-409F-8B3F-2F788E4C8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293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2933">
              <a:defRPr/>
            </a:pPr>
            <a:fld id="{826AC84E-9C7D-4653-B917-BCBBF2989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2933">
              <a:defRPr/>
            </a:pPr>
            <a:fld id="{B9BF01E7-F603-409F-8B3F-2F788E4C8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293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2933">
              <a:defRPr/>
            </a:pPr>
            <a:fld id="{826AC84E-9C7D-4653-B917-BCBBF2989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8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2933">
              <a:defRPr/>
            </a:pPr>
            <a:fld id="{B9BF01E7-F603-409F-8B3F-2F788E4C8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293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2933">
              <a:defRPr/>
            </a:pPr>
            <a:fld id="{826AC84E-9C7D-4653-B917-BCBBF2989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2933">
              <a:defRPr/>
            </a:pPr>
            <a:fld id="{B9BF01E7-F603-409F-8B3F-2F788E4C8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293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2933">
              <a:defRPr/>
            </a:pPr>
            <a:fld id="{826AC84E-9C7D-4653-B917-BCBBF2989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8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2933">
              <a:defRPr/>
            </a:pPr>
            <a:fld id="{B9BF01E7-F603-409F-8B3F-2F788E4C8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293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2933">
              <a:defRPr/>
            </a:pPr>
            <a:fld id="{826AC84E-9C7D-4653-B917-BCBBF2989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2933">
              <a:defRPr/>
            </a:pPr>
            <a:fld id="{B9BF01E7-F603-409F-8B3F-2F788E4C8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293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2933">
              <a:defRPr/>
            </a:pPr>
            <a:fld id="{826AC84E-9C7D-4653-B917-BCBBF2989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6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2933">
              <a:defRPr/>
            </a:pPr>
            <a:fld id="{B9BF01E7-F603-409F-8B3F-2F788E4C8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293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2933">
              <a:defRPr/>
            </a:pPr>
            <a:fld id="{826AC84E-9C7D-4653-B917-BCBBF2989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2933">
              <a:defRPr/>
            </a:pPr>
            <a:fld id="{B9BF01E7-F603-409F-8B3F-2F788E4C8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293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2933">
              <a:defRPr/>
            </a:pPr>
            <a:fld id="{826AC84E-9C7D-4653-B917-BCBBF2989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293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0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7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783020" rtl="0" eaLnBrk="1" latinLnBrk="0" hangingPunct="1">
        <a:lnSpc>
          <a:spcPct val="90000"/>
        </a:lnSpc>
        <a:spcBef>
          <a:spcPct val="0"/>
        </a:spcBef>
        <a:buNone/>
        <a:defRPr sz="37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54" indent="-195754" algn="l" defTabSz="783020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587266" indent="-195754" algn="l" defTabSz="783020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775" indent="-195754" algn="l" defTabSz="783020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3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6" indent="-195754" algn="l" defTabSz="783020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796" indent="-195754" algn="l" defTabSz="783020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3306" indent="-195754" algn="l" defTabSz="783020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817" indent="-195754" algn="l" defTabSz="783020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6325" indent="-195754" algn="l" defTabSz="783020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837" indent="-195754" algn="l" defTabSz="783020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020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511" algn="l" defTabSz="783020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3020" algn="l" defTabSz="783020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531" algn="l" defTabSz="783020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6040" algn="l" defTabSz="783020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551" algn="l" defTabSz="783020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9060" algn="l" defTabSz="783020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571" algn="l" defTabSz="783020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2082" algn="l" defTabSz="783020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aphicFrame>
        <p:nvGraphicFramePr>
          <p:cNvPr id="7" name="Object 7" hidden="1">
            <a:extLst>
              <a:ext uri="{FF2B5EF4-FFF2-40B4-BE49-F238E27FC236}">
                <a16:creationId xmlns:a16="http://schemas.microsoft.com/office/drawing/2014/main" id="{6867566C-D67C-4747-9C74-74D72916B1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360" y="1751"/>
          <a:ext cx="136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think-cell Slide" r:id="rId15" imgW="473" imgH="476" progId="TCLayout.ActiveDocument.1">
                  <p:embed/>
                </p:oleObj>
              </mc:Choice>
              <mc:Fallback>
                <p:oleObj name="think-cell Slide" r:id="rId15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867566C-D67C-4747-9C74-74D72916B1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60" y="1751"/>
                        <a:ext cx="136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14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34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24" Type="http://schemas.microsoft.com/office/2007/relationships/hdphoto" Target="../media/hdphoto4.wdp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DBDB087A-366F-43C7-BCD3-6101A6D382D1}"/>
              </a:ext>
            </a:extLst>
          </p:cNvPr>
          <p:cNvSpPr/>
          <p:nvPr/>
        </p:nvSpPr>
        <p:spPr>
          <a:xfrm>
            <a:off x="0" y="-3814"/>
            <a:ext cx="10439400" cy="435211"/>
          </a:xfrm>
          <a:prstGeom prst="rect">
            <a:avLst/>
          </a:prstGeom>
          <a:gradFill flip="none" rotWithShape="1">
            <a:gsLst>
              <a:gs pos="0">
                <a:srgbClr val="01CCD2"/>
              </a:gs>
              <a:gs pos="32000">
                <a:srgbClr val="0089B3"/>
              </a:gs>
              <a:gs pos="60000">
                <a:srgbClr val="006C9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6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9A531DF3-8150-4EF5-8BAA-E174AD52D2EA}"/>
              </a:ext>
            </a:extLst>
          </p:cNvPr>
          <p:cNvSpPr/>
          <p:nvPr/>
        </p:nvSpPr>
        <p:spPr>
          <a:xfrm>
            <a:off x="3742846" y="85976"/>
            <a:ext cx="31938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GREEN HOUSE (YASHIL UY) LOYIHASI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0EFECA-2B7D-4848-AF95-EB8302063CDF}"/>
              </a:ext>
            </a:extLst>
          </p:cNvPr>
          <p:cNvSpPr txBox="1"/>
          <p:nvPr/>
        </p:nvSpPr>
        <p:spPr>
          <a:xfrm>
            <a:off x="1298749" y="4203008"/>
            <a:ext cx="2105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en-US" dirty="0" err="1"/>
              <a:t>Loyihaning</a:t>
            </a:r>
            <a:r>
              <a:rPr lang="en-US" dirty="0"/>
              <a:t> </a:t>
            </a:r>
            <a:r>
              <a:rPr lang="en-US" dirty="0" err="1"/>
              <a:t>avzaliklari</a:t>
            </a:r>
            <a:endParaRPr lang="ru-RU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B0EFECA-2B7D-4848-AF95-EB8302063CDF}"/>
              </a:ext>
            </a:extLst>
          </p:cNvPr>
          <p:cNvSpPr txBox="1"/>
          <p:nvPr/>
        </p:nvSpPr>
        <p:spPr>
          <a:xfrm>
            <a:off x="65641" y="3750463"/>
            <a:ext cx="124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1-bosqich</a:t>
            </a: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C4226CDB-3108-492E-86F8-F70D8FE5B6A0}"/>
              </a:ext>
            </a:extLst>
          </p:cNvPr>
          <p:cNvCxnSpPr>
            <a:cxnSpLocks/>
          </p:cNvCxnSpPr>
          <p:nvPr/>
        </p:nvCxnSpPr>
        <p:spPr>
          <a:xfrm flipV="1">
            <a:off x="0" y="4095953"/>
            <a:ext cx="10439400" cy="8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B0EFECA-2B7D-4848-AF95-EB8302063CDF}"/>
              </a:ext>
            </a:extLst>
          </p:cNvPr>
          <p:cNvSpPr txBox="1"/>
          <p:nvPr/>
        </p:nvSpPr>
        <p:spPr>
          <a:xfrm>
            <a:off x="8301629" y="462245"/>
            <a:ext cx="2148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en-US" dirty="0" err="1"/>
              <a:t>Loyihaning</a:t>
            </a:r>
            <a:r>
              <a:rPr lang="en-US" dirty="0"/>
              <a:t> </a:t>
            </a:r>
            <a:r>
              <a:rPr lang="en-US" dirty="0" err="1"/>
              <a:t>dolzarbligi</a:t>
            </a:r>
            <a:endParaRPr lang="ru-RU" dirty="0"/>
          </a:p>
        </p:txBody>
      </p:sp>
      <p:sp>
        <p:nvSpPr>
          <p:cNvPr id="71" name="Text Box 11">
            <a:extLst>
              <a:ext uri="{FF2B5EF4-FFF2-40B4-BE49-F238E27FC236}">
                <a16:creationId xmlns:a16="http://schemas.microsoft.com/office/drawing/2014/main" id="{F1411AB5-64C1-7CCD-115F-9E4391F4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666" y="1070236"/>
            <a:ext cx="1007275" cy="5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029" tIns="35514" rIns="71029" bIns="35514" numCol="1" anchor="t" anchorCtr="0" compatLnSpc="1">
            <a:prstTxWarp prst="textNoShape">
              <a:avLst/>
            </a:prstTxWarp>
            <a:spAutoFit/>
          </a:bodyPr>
          <a:lstStyle/>
          <a:p>
            <a:pPr defTabSz="7103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Katta miqdorda cocopeatlarni import bo‘lishi</a:t>
            </a:r>
            <a:endParaRPr lang="en-US" alt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59797" y="2456310"/>
            <a:ext cx="1174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Suv</a:t>
            </a:r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tanqisligini</a:t>
            </a:r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tobora</a:t>
            </a:r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ortib</a:t>
            </a:r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borishi</a:t>
            </a:r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24D5A2D7-2DE6-4365-A718-F1912F4F0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0967" y="3063271"/>
            <a:ext cx="1102771" cy="5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029" tIns="35514" rIns="71029" bIns="35514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Tuproq</a:t>
            </a:r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unumdorligini</a:t>
            </a:r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pastligi</a:t>
            </a:r>
            <a:endParaRPr lang="en-US" alt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B0EFECA-2B7D-4848-AF95-EB8302063CDF}"/>
              </a:ext>
            </a:extLst>
          </p:cNvPr>
          <p:cNvSpPr txBox="1"/>
          <p:nvPr/>
        </p:nvSpPr>
        <p:spPr>
          <a:xfrm>
            <a:off x="4291311" y="496743"/>
            <a:ext cx="2599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Loyihaning</a:t>
            </a:r>
            <a:r>
              <a:rPr lang="en-US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ma’lumotlari</a:t>
            </a:r>
            <a:r>
              <a:rPr lang="en-US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36656D91-B017-46FA-98F8-CCAF9EFEEEED}"/>
              </a:ext>
            </a:extLst>
          </p:cNvPr>
          <p:cNvCxnSpPr>
            <a:cxnSpLocks/>
          </p:cNvCxnSpPr>
          <p:nvPr/>
        </p:nvCxnSpPr>
        <p:spPr>
          <a:xfrm>
            <a:off x="2909049" y="1125784"/>
            <a:ext cx="740" cy="2548083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36656D91-B017-46FA-98F8-CCAF9EFEEEED}"/>
              </a:ext>
            </a:extLst>
          </p:cNvPr>
          <p:cNvCxnSpPr>
            <a:cxnSpLocks/>
          </p:cNvCxnSpPr>
          <p:nvPr/>
        </p:nvCxnSpPr>
        <p:spPr>
          <a:xfrm flipH="1">
            <a:off x="4392342" y="4322092"/>
            <a:ext cx="4473" cy="315720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6" t="21233" r="7664" b="15902"/>
          <a:stretch/>
        </p:blipFill>
        <p:spPr>
          <a:xfrm>
            <a:off x="5993397" y="973576"/>
            <a:ext cx="422470" cy="1324557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56" l="9901" r="89604"/>
                    </a14:imgEffect>
                  </a14:imgLayer>
                </a14:imgProps>
              </a:ext>
            </a:extLst>
          </a:blip>
          <a:srcRect l="7921" r="10891"/>
          <a:stretch/>
        </p:blipFill>
        <p:spPr>
          <a:xfrm>
            <a:off x="1460944" y="1030317"/>
            <a:ext cx="1240050" cy="2772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69" y="1010674"/>
            <a:ext cx="1140005" cy="26957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9912" y="1857488"/>
            <a:ext cx="595413" cy="342417"/>
          </a:xfrm>
          <a:prstGeom prst="rect">
            <a:avLst/>
          </a:prstGeom>
        </p:spPr>
      </p:pic>
      <p:pic>
        <p:nvPicPr>
          <p:cNvPr id="97" name="Picture 4" descr="Coco Peat Grow Bags - Online Hydroponics Sho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0" b="89981" l="7008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0" t="18053" r="6708" b="17796"/>
          <a:stretch/>
        </p:blipFill>
        <p:spPr bwMode="auto">
          <a:xfrm>
            <a:off x="8506051" y="1058848"/>
            <a:ext cx="706315" cy="5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36656D91-B017-46FA-98F8-CCAF9EFEEEED}"/>
              </a:ext>
            </a:extLst>
          </p:cNvPr>
          <p:cNvCxnSpPr>
            <a:cxnSpLocks/>
          </p:cNvCxnSpPr>
          <p:nvPr/>
        </p:nvCxnSpPr>
        <p:spPr>
          <a:xfrm>
            <a:off x="8363859" y="1125784"/>
            <a:ext cx="740" cy="2548083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9133507" y="1785203"/>
            <a:ext cx="11217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Axoli</a:t>
            </a:r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sonini</a:t>
            </a:r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oshib</a:t>
            </a:r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borishi</a:t>
            </a:r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alt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(food security)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278" name="Picture 14" descr="What are the solutions to reduce water scarcity? | Waterlogic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73" b="100000" l="10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02" t="13228"/>
          <a:stretch/>
        </p:blipFill>
        <p:spPr bwMode="auto">
          <a:xfrm>
            <a:off x="8507949" y="2374393"/>
            <a:ext cx="667250" cy="47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/>
          <a:srcRect l="36924" t="6847" r="5930"/>
          <a:stretch/>
        </p:blipFill>
        <p:spPr>
          <a:xfrm>
            <a:off x="8542962" y="3019457"/>
            <a:ext cx="607740" cy="56654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2282632" y="5200783"/>
            <a:ext cx="742125" cy="687994"/>
            <a:chOff x="-2389239" y="7848351"/>
            <a:chExt cx="2780817" cy="260032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3"/>
            <a:srcRect l="47683" r="34660"/>
            <a:stretch/>
          </p:blipFill>
          <p:spPr>
            <a:xfrm>
              <a:off x="-2389239" y="7848351"/>
              <a:ext cx="1533833" cy="2600325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 rotWithShape="1">
            <a:blip r:embed="rId13"/>
            <a:srcRect l="82658"/>
            <a:stretch/>
          </p:blipFill>
          <p:spPr>
            <a:xfrm>
              <a:off x="-1114914" y="7848351"/>
              <a:ext cx="1506492" cy="2600325"/>
            </a:xfrm>
            <a:prstGeom prst="rect">
              <a:avLst/>
            </a:prstGeom>
          </p:spPr>
        </p:pic>
      </p:grpSp>
      <p:sp>
        <p:nvSpPr>
          <p:cNvPr id="117" name="Прямоугольник 116"/>
          <p:cNvSpPr/>
          <p:nvPr/>
        </p:nvSpPr>
        <p:spPr>
          <a:xfrm>
            <a:off x="933676" y="4686802"/>
            <a:ext cx="1299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Sug‘orish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ussullarga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nisbatan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ko‘proq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suv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tejash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932843" y="5349798"/>
            <a:ext cx="1347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Yer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maydonlaridan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unumli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foydalanish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949595" y="6692688"/>
            <a:ext cx="1219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Yer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to‘lalardan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unumli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foydalanish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742" y="4652614"/>
            <a:ext cx="498937" cy="498937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15"/>
          <a:srcRect t="10448"/>
          <a:stretch/>
        </p:blipFill>
        <p:spPr>
          <a:xfrm>
            <a:off x="178970" y="5305554"/>
            <a:ext cx="779566" cy="519671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16"/>
          <a:srcRect l="7765" r="16333"/>
          <a:stretch/>
        </p:blipFill>
        <p:spPr>
          <a:xfrm>
            <a:off x="307229" y="5886672"/>
            <a:ext cx="602967" cy="529605"/>
          </a:xfrm>
          <a:prstGeom prst="rect">
            <a:avLst/>
          </a:prstGeom>
        </p:spPr>
      </p:pic>
      <p:sp>
        <p:nvSpPr>
          <p:cNvPr id="129" name="Прямоугольник 128"/>
          <p:cNvSpPr/>
          <p:nvPr/>
        </p:nvSpPr>
        <p:spPr>
          <a:xfrm>
            <a:off x="932842" y="5929277"/>
            <a:ext cx="1605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Ko‘p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qavatli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uylarda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yetishtirish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imkoni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bo‘ladi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17"/>
          <a:srcRect l="7444" t="6759" r="6735" b="7421"/>
          <a:stretch/>
        </p:blipFill>
        <p:spPr>
          <a:xfrm>
            <a:off x="391278" y="6633246"/>
            <a:ext cx="517234" cy="517234"/>
          </a:xfrm>
          <a:prstGeom prst="rect">
            <a:avLst/>
          </a:prstGeom>
        </p:spPr>
      </p:pic>
      <p:sp>
        <p:nvSpPr>
          <p:cNvPr id="136" name="Прямоугольник 135"/>
          <p:cNvSpPr/>
          <p:nvPr/>
        </p:nvSpPr>
        <p:spPr>
          <a:xfrm>
            <a:off x="2963463" y="4687978"/>
            <a:ext cx="1226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Yil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davomida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xosil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olish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imkoni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bo‘ladi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18"/>
          <a:srcRect l="5540" t="10021" r="5041" b="10166"/>
          <a:stretch/>
        </p:blipFill>
        <p:spPr>
          <a:xfrm>
            <a:off x="2256302" y="4654804"/>
            <a:ext cx="718894" cy="46645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963463" y="5277010"/>
            <a:ext cx="13912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Boshqa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usulga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nisbatan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hosildorlikning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yaxshiligi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6"/>
          <a:stretch/>
        </p:blipFill>
        <p:spPr>
          <a:xfrm>
            <a:off x="2344493" y="6035300"/>
            <a:ext cx="663897" cy="419078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3008390" y="5974997"/>
            <a:ext cx="12482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ir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vaqtning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ozida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hilma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hil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hosil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olish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imkoni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mavjud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0"/>
          <a:srcRect l="9360" t="12940" r="9815" b="14129"/>
          <a:stretch/>
        </p:blipFill>
        <p:spPr>
          <a:xfrm>
            <a:off x="2340606" y="6631791"/>
            <a:ext cx="684151" cy="494531"/>
          </a:xfrm>
          <a:prstGeom prst="rect">
            <a:avLst/>
          </a:prstGeom>
        </p:spPr>
      </p:pic>
      <p:sp>
        <p:nvSpPr>
          <p:cNvPr id="139" name="Прямоугольник 138"/>
          <p:cNvSpPr/>
          <p:nvPr/>
        </p:nvSpPr>
        <p:spPr>
          <a:xfrm>
            <a:off x="3046443" y="6695379"/>
            <a:ext cx="1248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Doyimiy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sug‘orish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tizimi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mavjudligi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B0EFECA-2B7D-4848-AF95-EB8302063CDF}"/>
              </a:ext>
            </a:extLst>
          </p:cNvPr>
          <p:cNvSpPr txBox="1"/>
          <p:nvPr/>
        </p:nvSpPr>
        <p:spPr>
          <a:xfrm>
            <a:off x="4294198" y="4203238"/>
            <a:ext cx="264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Mijozlaringizga</a:t>
            </a:r>
            <a:r>
              <a:rPr lang="ru-RU" altLang="ru-RU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qanday</a:t>
            </a:r>
            <a:r>
              <a:rPr lang="ru-RU" altLang="ru-RU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erisha</a:t>
            </a:r>
            <a:r>
              <a:rPr lang="en-US" altLang="ru-RU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m</a:t>
            </a:r>
            <a:r>
              <a:rPr lang="ru-RU" altLang="ru-RU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iz</a:t>
            </a:r>
            <a:r>
              <a:rPr lang="ru-RU" altLang="ru-RU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647780" y="4681249"/>
            <a:ext cx="118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Tadbirkorlar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olib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sotarlar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31594" y="5496258"/>
            <a:ext cx="7919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Fermerlar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B0EFECA-2B7D-4848-AF95-EB8302063CDF}"/>
              </a:ext>
            </a:extLst>
          </p:cNvPr>
          <p:cNvSpPr txBox="1"/>
          <p:nvPr/>
        </p:nvSpPr>
        <p:spPr>
          <a:xfrm>
            <a:off x="7616804" y="4209542"/>
            <a:ext cx="1991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Bizning</a:t>
            </a:r>
            <a:r>
              <a:rPr lang="en-US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mijozlarimiz</a:t>
            </a:r>
            <a:r>
              <a:rPr lang="en-US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1"/>
          <a:srcRect l="8508" t="7565" r="7819" b="10595"/>
          <a:stretch/>
        </p:blipFill>
        <p:spPr>
          <a:xfrm>
            <a:off x="7068298" y="4589249"/>
            <a:ext cx="536799" cy="52504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2"/>
          <a:srcRect l="15764" t="2462" r="15360" b="5196"/>
          <a:stretch/>
        </p:blipFill>
        <p:spPr>
          <a:xfrm>
            <a:off x="7141323" y="5258539"/>
            <a:ext cx="449468" cy="602605"/>
          </a:xfrm>
          <a:prstGeom prst="rect">
            <a:avLst/>
          </a:prstGeom>
        </p:spPr>
      </p:pic>
      <p:pic>
        <p:nvPicPr>
          <p:cNvPr id="11296" name="Picture 32" descr="Вектор Комплект плоских мультяшных домохозяек. женщины делают домашние дела. типы личностей знаков зодиака. готовые к использованию шаблоны наборов 2d комиксов для рекламы, анимации, печати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1438" b="91534" l="67732" r="93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39" t="51463" r="10086" b="7843"/>
          <a:stretch/>
        </p:blipFill>
        <p:spPr bwMode="auto">
          <a:xfrm>
            <a:off x="7116226" y="5974778"/>
            <a:ext cx="419345" cy="8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Прямоугольник 151"/>
          <p:cNvSpPr/>
          <p:nvPr/>
        </p:nvSpPr>
        <p:spPr>
          <a:xfrm>
            <a:off x="7625097" y="6240355"/>
            <a:ext cx="7919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Uy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bekalari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5"/>
          <a:srcRect l="6266" t="15839" r="6325" b="12017"/>
          <a:stretch/>
        </p:blipFill>
        <p:spPr>
          <a:xfrm>
            <a:off x="7045068" y="6829621"/>
            <a:ext cx="645135" cy="532468"/>
          </a:xfrm>
          <a:prstGeom prst="rect">
            <a:avLst/>
          </a:prstGeom>
        </p:spPr>
      </p:pic>
      <p:sp>
        <p:nvSpPr>
          <p:cNvPr id="178" name="Прямоугольник 177"/>
          <p:cNvSpPr/>
          <p:nvPr/>
        </p:nvSpPr>
        <p:spPr>
          <a:xfrm>
            <a:off x="7738452" y="6884806"/>
            <a:ext cx="791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Issiqxona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vakillari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6"/>
          <a:srcRect r="53940" b="49624"/>
          <a:stretch/>
        </p:blipFill>
        <p:spPr>
          <a:xfrm>
            <a:off x="8605156" y="5148966"/>
            <a:ext cx="635075" cy="694583"/>
          </a:xfrm>
          <a:prstGeom prst="rect">
            <a:avLst/>
          </a:prstGeom>
        </p:spPr>
      </p:pic>
      <p:sp>
        <p:nvSpPr>
          <p:cNvPr id="180" name="Прямоугольник 179"/>
          <p:cNvSpPr/>
          <p:nvPr/>
        </p:nvSpPr>
        <p:spPr>
          <a:xfrm>
            <a:off x="9340956" y="5386530"/>
            <a:ext cx="996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Restaran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biznes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vakillariga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7"/>
          <a:srcRect b="41098"/>
          <a:stretch/>
        </p:blipFill>
        <p:spPr>
          <a:xfrm>
            <a:off x="8682023" y="4610964"/>
            <a:ext cx="572570" cy="475974"/>
          </a:xfrm>
          <a:prstGeom prst="rect">
            <a:avLst/>
          </a:prstGeom>
        </p:spPr>
      </p:pic>
      <p:sp>
        <p:nvSpPr>
          <p:cNvPr id="181" name="Прямоугольник 180"/>
          <p:cNvSpPr/>
          <p:nvPr/>
        </p:nvSpPr>
        <p:spPr>
          <a:xfrm>
            <a:off x="9349318" y="4698802"/>
            <a:ext cx="1024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Bio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labaratoriya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vakillari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28"/>
          <a:srcRect l="6811" t="6034" r="7961" b="6645"/>
          <a:stretch/>
        </p:blipFill>
        <p:spPr>
          <a:xfrm>
            <a:off x="8636966" y="6109152"/>
            <a:ext cx="692682" cy="473121"/>
          </a:xfrm>
          <a:prstGeom prst="rect">
            <a:avLst/>
          </a:prstGeom>
        </p:spPr>
      </p:pic>
      <p:sp>
        <p:nvSpPr>
          <p:cNvPr id="182" name="Прямоугольник 181"/>
          <p:cNvSpPr/>
          <p:nvPr/>
        </p:nvSpPr>
        <p:spPr>
          <a:xfrm>
            <a:off x="9343125" y="6067250"/>
            <a:ext cx="996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Qo‘shni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davlatlarga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export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qilish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9"/>
          <a:srcRect l="12237" t="10534" r="12641" b="11291"/>
          <a:stretch/>
        </p:blipFill>
        <p:spPr>
          <a:xfrm>
            <a:off x="4629543" y="5440052"/>
            <a:ext cx="510664" cy="53142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0"/>
          <a:srcRect l="25407" t="23958" r="23595" b="25656"/>
          <a:stretch/>
        </p:blipFill>
        <p:spPr>
          <a:xfrm>
            <a:off x="4621308" y="4697648"/>
            <a:ext cx="565068" cy="558301"/>
          </a:xfrm>
          <a:prstGeom prst="rect">
            <a:avLst/>
          </a:prstGeom>
        </p:spPr>
      </p:pic>
      <p:sp>
        <p:nvSpPr>
          <p:cNvPr id="183" name="Прямоугольник 182"/>
          <p:cNvSpPr/>
          <p:nvPr/>
        </p:nvSpPr>
        <p:spPr>
          <a:xfrm>
            <a:off x="5153644" y="4743514"/>
            <a:ext cx="1828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Telegram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kanalda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faoliyat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yoritib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haqida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borish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5173149" y="5450925"/>
            <a:ext cx="1803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Instagram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sahifada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reklamalar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joylash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5230806" y="6206153"/>
            <a:ext cx="1745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Blogerlar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yordamida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ijtimoiy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tarmoqlarda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reklama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qilish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31"/>
          <a:srcRect l="2673" t="1518" b="5210"/>
          <a:stretch/>
        </p:blipFill>
        <p:spPr>
          <a:xfrm>
            <a:off x="4594664" y="6171385"/>
            <a:ext cx="658215" cy="480810"/>
          </a:xfrm>
          <a:prstGeom prst="flowChartConnector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2"/>
          <a:srcRect b="11773"/>
          <a:stretch/>
        </p:blipFill>
        <p:spPr>
          <a:xfrm>
            <a:off x="4609236" y="6776462"/>
            <a:ext cx="622745" cy="549425"/>
          </a:xfrm>
          <a:prstGeom prst="flowChartConnector">
            <a:avLst/>
          </a:prstGeom>
        </p:spPr>
      </p:pic>
      <p:sp>
        <p:nvSpPr>
          <p:cNvPr id="187" name="Прямоугольник 186"/>
          <p:cNvSpPr/>
          <p:nvPr/>
        </p:nvSpPr>
        <p:spPr>
          <a:xfrm>
            <a:off x="5238403" y="6810019"/>
            <a:ext cx="1745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Qishloq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xo‘jaligi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sohasi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vakillariga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namuna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sifatida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sinov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uchun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berish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6455939" y="1038084"/>
            <a:ext cx="192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Katta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minorada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80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dona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o‘simlik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o‘stirish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imkoni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mavjud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455939" y="1467736"/>
            <a:ext cx="178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Balandligi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170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sm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Diametri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67</a:t>
            </a:r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sm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446168" y="1850468"/>
            <a:ext cx="211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qator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xar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qatorda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ekin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uchun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yecheyka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mavjud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985255" y="1023972"/>
            <a:ext cx="2840091" cy="1055117"/>
          </a:xfrm>
          <a:prstGeom prst="roundRect">
            <a:avLst>
              <a:gd name="adj" fmla="val 18459"/>
            </a:avLst>
          </a:prstGeom>
        </p:spPr>
      </p:pic>
      <p:sp>
        <p:nvSpPr>
          <p:cNvPr id="191" name="TextBox 190"/>
          <p:cNvSpPr txBox="1"/>
          <p:nvPr/>
        </p:nvSpPr>
        <p:spPr>
          <a:xfrm>
            <a:off x="2986322" y="2041550"/>
            <a:ext cx="292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Yagona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tarmoqda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sug‘orish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tizi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bir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meyorda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vaqtdan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unumli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foydalanish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imkoni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mavjud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5545124" y="2960846"/>
            <a:ext cx="13944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sz="1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dona</a:t>
            </a:r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Gidraponik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minoraning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narxi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752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ming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5534101" y="3504757"/>
            <a:ext cx="14644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sz="1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dona</a:t>
            </a:r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Gidraponik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minoraning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sotuv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narxi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1,09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mln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6249733" y="2760729"/>
            <a:ext cx="15505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Iqtisodiy</a:t>
            </a:r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ko‘rsatgichlari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6805548" y="3051727"/>
            <a:ext cx="16427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Loyihaning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qiymati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962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mln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7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dastgohlar</a:t>
            </a:r>
            <a:r>
              <a:rPr lang="en-US" sz="7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ijaraga</a:t>
            </a:r>
            <a:r>
              <a:rPr lang="en-US" sz="7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olinganda</a:t>
            </a:r>
            <a:r>
              <a:rPr lang="en-US" sz="7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000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6738685" y="3544574"/>
            <a:ext cx="17259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Loyihaning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qiymati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,35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mlrd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7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dastgohlar</a:t>
            </a:r>
            <a:r>
              <a:rPr lang="en-US" sz="7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sotib</a:t>
            </a:r>
            <a:r>
              <a:rPr lang="en-US" sz="7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olinganda</a:t>
            </a:r>
            <a:r>
              <a:rPr lang="en-US" sz="7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000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98" name="Прямая соединительная линия 197">
            <a:extLst>
              <a:ext uri="{FF2B5EF4-FFF2-40B4-BE49-F238E27FC236}">
                <a16:creationId xmlns:a16="http://schemas.microsoft.com/office/drawing/2014/main" id="{C4226CDB-3108-492E-86F8-F70D8FE5B6A0}"/>
              </a:ext>
            </a:extLst>
          </p:cNvPr>
          <p:cNvCxnSpPr>
            <a:cxnSpLocks/>
          </p:cNvCxnSpPr>
          <p:nvPr/>
        </p:nvCxnSpPr>
        <p:spPr>
          <a:xfrm>
            <a:off x="5757392" y="3527523"/>
            <a:ext cx="949595" cy="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>
            <a:extLst>
              <a:ext uri="{FF2B5EF4-FFF2-40B4-BE49-F238E27FC236}">
                <a16:creationId xmlns:a16="http://schemas.microsoft.com/office/drawing/2014/main" id="{C4226CDB-3108-492E-86F8-F70D8FE5B6A0}"/>
              </a:ext>
            </a:extLst>
          </p:cNvPr>
          <p:cNvCxnSpPr>
            <a:cxnSpLocks/>
          </p:cNvCxnSpPr>
          <p:nvPr/>
        </p:nvCxnSpPr>
        <p:spPr>
          <a:xfrm>
            <a:off x="7090892" y="3527523"/>
            <a:ext cx="949595" cy="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34"/>
          <a:srcRect l="2651" t="10233" r="2655" b="7248"/>
          <a:stretch/>
        </p:blipFill>
        <p:spPr>
          <a:xfrm>
            <a:off x="5975628" y="2296563"/>
            <a:ext cx="478554" cy="417025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6484832" y="2256026"/>
            <a:ext cx="141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shlab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chiqarish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quvvati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921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dona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 </a:t>
            </a:r>
            <a:r>
              <a:rPr lang="en-US" sz="1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oyga</a:t>
            </a:r>
            <a:r>
              <a:rPr lang="en-US" sz="1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000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4B0EFECA-2B7D-4848-AF95-EB8302063CDF}"/>
              </a:ext>
            </a:extLst>
          </p:cNvPr>
          <p:cNvSpPr txBox="1"/>
          <p:nvPr/>
        </p:nvSpPr>
        <p:spPr>
          <a:xfrm>
            <a:off x="131583" y="471135"/>
            <a:ext cx="283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Gidroponik</a:t>
            </a:r>
            <a:r>
              <a:rPr lang="en-US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minoraning</a:t>
            </a:r>
            <a:r>
              <a:rPr lang="en-US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umumiy</a:t>
            </a:r>
            <a:r>
              <a:rPr lang="en-US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ko‘rinishi</a:t>
            </a: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B0EFECA-2B7D-4848-AF95-EB8302063CDF}"/>
              </a:ext>
            </a:extLst>
          </p:cNvPr>
          <p:cNvSpPr txBox="1"/>
          <p:nvPr/>
        </p:nvSpPr>
        <p:spPr>
          <a:xfrm>
            <a:off x="1429621" y="3750463"/>
            <a:ext cx="124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2-bosqich</a:t>
            </a: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18" name="Прямая соединительная линия 217">
            <a:extLst>
              <a:ext uri="{FF2B5EF4-FFF2-40B4-BE49-F238E27FC236}">
                <a16:creationId xmlns:a16="http://schemas.microsoft.com/office/drawing/2014/main" id="{36656D91-B017-46FA-98F8-CCAF9EFEEEED}"/>
              </a:ext>
            </a:extLst>
          </p:cNvPr>
          <p:cNvCxnSpPr>
            <a:cxnSpLocks/>
          </p:cNvCxnSpPr>
          <p:nvPr/>
        </p:nvCxnSpPr>
        <p:spPr>
          <a:xfrm flipH="1">
            <a:off x="6965461" y="4322092"/>
            <a:ext cx="4473" cy="315720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35"/>
          <a:srcRect l="28786" t="7779" r="34281" b="51014"/>
          <a:stretch/>
        </p:blipFill>
        <p:spPr>
          <a:xfrm>
            <a:off x="3023807" y="2860668"/>
            <a:ext cx="470540" cy="333774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36"/>
          <a:srcRect l="34243" t="51296" r="32786" b="6747"/>
          <a:stretch/>
        </p:blipFill>
        <p:spPr>
          <a:xfrm>
            <a:off x="3041576" y="3214276"/>
            <a:ext cx="422470" cy="316034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3500763" y="3217689"/>
            <a:ext cx="769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Salat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bargi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511066" y="2849998"/>
            <a:ext cx="6591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Qulpnay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11265" name="Рисунок 11264"/>
          <p:cNvPicPr>
            <a:picLocks noChangeAspect="1"/>
          </p:cNvPicPr>
          <p:nvPr/>
        </p:nvPicPr>
        <p:blipFill rotWithShape="1">
          <a:blip r:embed="rId37"/>
          <a:srcRect l="8613" t="10408" r="72473" b="50474"/>
          <a:stretch/>
        </p:blipFill>
        <p:spPr>
          <a:xfrm>
            <a:off x="4228167" y="3197897"/>
            <a:ext cx="365816" cy="383118"/>
          </a:xfrm>
          <a:prstGeom prst="rect">
            <a:avLst/>
          </a:prstGeom>
        </p:spPr>
      </p:pic>
      <p:sp>
        <p:nvSpPr>
          <p:cNvPr id="211" name="Прямоугольник 210"/>
          <p:cNvSpPr/>
          <p:nvPr/>
        </p:nvSpPr>
        <p:spPr>
          <a:xfrm>
            <a:off x="4627080" y="3233952"/>
            <a:ext cx="5277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Yalpiz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4600911" y="2855063"/>
            <a:ext cx="5421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Karom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3037608" y="2463495"/>
            <a:ext cx="1659207" cy="34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16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O‘simlik</a:t>
            </a:r>
            <a:r>
              <a:rPr lang="en-US" sz="816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16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turlari</a:t>
            </a:r>
            <a:r>
              <a:rPr lang="en-US" sz="816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816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816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asosiy</a:t>
            </a:r>
            <a:r>
              <a:rPr lang="en-US" sz="816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16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ro‘yxat</a:t>
            </a:r>
            <a:r>
              <a:rPr lang="en-US" sz="816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16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ilova</a:t>
            </a:r>
            <a:r>
              <a:rPr lang="en-US" sz="816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16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qilinadi</a:t>
            </a:r>
            <a:r>
              <a:rPr lang="en-US" sz="816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816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270" name="Рисунок 1126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246531" y="2882508"/>
            <a:ext cx="289821" cy="247958"/>
          </a:xfrm>
          <a:prstGeom prst="rect">
            <a:avLst/>
          </a:prstGeom>
        </p:spPr>
      </p:pic>
      <p:sp>
        <p:nvSpPr>
          <p:cNvPr id="224" name="Прямоугольник 223"/>
          <p:cNvSpPr/>
          <p:nvPr/>
        </p:nvSpPr>
        <p:spPr>
          <a:xfrm>
            <a:off x="3038823" y="3476451"/>
            <a:ext cx="1659207" cy="21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16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Sotuv</a:t>
            </a:r>
            <a:r>
              <a:rPr lang="en-US" sz="816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16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rejasi</a:t>
            </a:r>
            <a:r>
              <a:rPr lang="en-US" sz="816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16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oylar</a:t>
            </a:r>
            <a:r>
              <a:rPr lang="en-US" sz="816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16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kesimida</a:t>
            </a:r>
            <a:endParaRPr lang="en-US" sz="816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3048920" y="3691792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1-oy </a:t>
            </a:r>
          </a:p>
          <a:p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159 </a:t>
            </a:r>
            <a:r>
              <a:rPr lang="en-US" sz="1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dona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3681380" y="3691792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2-oy </a:t>
            </a:r>
          </a:p>
          <a:p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214 </a:t>
            </a:r>
            <a:r>
              <a:rPr lang="en-US" sz="1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dona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4242979" y="3692390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3-oy </a:t>
            </a:r>
          </a:p>
          <a:p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418 </a:t>
            </a:r>
            <a:r>
              <a:rPr lang="en-US" sz="1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dona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4799239" y="3699412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6-oy </a:t>
            </a:r>
          </a:p>
          <a:p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594 </a:t>
            </a:r>
            <a:r>
              <a:rPr lang="en-US" sz="1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dona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1275" name="Прямая соединительная линия 11274"/>
          <p:cNvCxnSpPr/>
          <p:nvPr/>
        </p:nvCxnSpPr>
        <p:spPr>
          <a:xfrm flipV="1">
            <a:off x="3694080" y="3750463"/>
            <a:ext cx="0" cy="29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 flipV="1">
            <a:off x="4297330" y="3759405"/>
            <a:ext cx="0" cy="29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flipV="1">
            <a:off x="4856130" y="3753055"/>
            <a:ext cx="0" cy="29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4B0EFECA-2B7D-4848-AF95-EB8302063CDF}"/>
              </a:ext>
            </a:extLst>
          </p:cNvPr>
          <p:cNvSpPr txBox="1"/>
          <p:nvPr/>
        </p:nvSpPr>
        <p:spPr>
          <a:xfrm>
            <a:off x="8927067" y="7220496"/>
            <a:ext cx="1534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82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LASTSLIDEVIEWED" val="256,1,Slide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27215</TotalTime>
  <Words>286</Words>
  <Application>Microsoft Office PowerPoint</Application>
  <PresentationFormat>Custom</PresentationFormat>
  <Paragraphs>69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Nirmala UI</vt:lpstr>
      <vt:lpstr>Segoe UI Black</vt:lpstr>
      <vt:lpstr>Times New Roman</vt:lpstr>
      <vt:lpstr>Verdana</vt:lpstr>
      <vt:lpstr>Cover and End Slide Master</vt:lpstr>
      <vt:lpstr>2_Office Theme</vt:lpstr>
      <vt:lpstr>think-cell Slide</vt:lpstr>
      <vt:lpstr>PowerPoint Presentation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Далиев А.Ш.</dc:creator>
  <cp:lastModifiedBy>Computer</cp:lastModifiedBy>
  <cp:revision>394</cp:revision>
  <cp:lastPrinted>2022-09-15T11:20:36Z</cp:lastPrinted>
  <dcterms:created xsi:type="dcterms:W3CDTF">2022-09-09T16:09:48Z</dcterms:created>
  <dcterms:modified xsi:type="dcterms:W3CDTF">2026-06-03T05:17:22Z</dcterms:modified>
</cp:coreProperties>
</file>